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</p:sldMasterIdLst>
  <p:sldIdLst>
    <p:sldId id="256" r:id="rId6"/>
    <p:sldId id="274" r:id="rId7"/>
    <p:sldId id="275" r:id="rId8"/>
    <p:sldId id="440" r:id="rId9"/>
    <p:sldId id="441" r:id="rId10"/>
    <p:sldId id="276" r:id="rId11"/>
    <p:sldId id="373" r:id="rId12"/>
    <p:sldId id="436" r:id="rId13"/>
    <p:sldId id="439" r:id="rId14"/>
    <p:sldId id="437" r:id="rId15"/>
    <p:sldId id="438" r:id="rId16"/>
    <p:sldId id="327" r:id="rId17"/>
    <p:sldId id="328" r:id="rId18"/>
    <p:sldId id="329" r:id="rId19"/>
    <p:sldId id="330" r:id="rId20"/>
    <p:sldId id="331" r:id="rId21"/>
    <p:sldId id="332" r:id="rId22"/>
    <p:sldId id="337" r:id="rId23"/>
    <p:sldId id="340" r:id="rId24"/>
    <p:sldId id="341" r:id="rId25"/>
    <p:sldId id="342" r:id="rId26"/>
    <p:sldId id="343" r:id="rId27"/>
    <p:sldId id="363" r:id="rId28"/>
    <p:sldId id="364" r:id="rId29"/>
    <p:sldId id="365" r:id="rId30"/>
    <p:sldId id="367" r:id="rId31"/>
    <p:sldId id="368" r:id="rId32"/>
    <p:sldId id="369" r:id="rId33"/>
    <p:sldId id="371" r:id="rId34"/>
    <p:sldId id="374" r:id="rId35"/>
    <p:sldId id="375" r:id="rId36"/>
    <p:sldId id="376" r:id="rId37"/>
    <p:sldId id="382" r:id="rId38"/>
    <p:sldId id="386" r:id="rId39"/>
    <p:sldId id="387" r:id="rId40"/>
    <p:sldId id="389" r:id="rId41"/>
    <p:sldId id="405" r:id="rId42"/>
    <p:sldId id="409" r:id="rId43"/>
    <p:sldId id="410" r:id="rId44"/>
    <p:sldId id="411" r:id="rId45"/>
    <p:sldId id="413" r:id="rId46"/>
    <p:sldId id="415" r:id="rId47"/>
    <p:sldId id="419" r:id="rId48"/>
    <p:sldId id="420" r:id="rId49"/>
    <p:sldId id="423" r:id="rId50"/>
    <p:sldId id="425" r:id="rId51"/>
    <p:sldId id="427" r:id="rId52"/>
    <p:sldId id="429" r:id="rId53"/>
    <p:sldId id="430" r:id="rId54"/>
    <p:sldId id="431" r:id="rId55"/>
    <p:sldId id="433" r:id="rId56"/>
    <p:sldId id="434" r:id="rId57"/>
    <p:sldId id="390" r:id="rId58"/>
    <p:sldId id="394" r:id="rId59"/>
    <p:sldId id="396" r:id="rId60"/>
    <p:sldId id="397" r:id="rId61"/>
    <p:sldId id="399" r:id="rId62"/>
    <p:sldId id="400" r:id="rId63"/>
    <p:sldId id="402" r:id="rId64"/>
    <p:sldId id="403" r:id="rId65"/>
    <p:sldId id="266" r:id="rId66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44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7"/>
          <p:cNvPicPr>
            <a:picLocks noChangeAspect="1"/>
          </p:cNvPicPr>
          <p:nvPr/>
        </p:nvPicPr>
        <p:blipFill>
          <a:blip r:embed="rId2"/>
          <a:srcRect l="22881" r="2026" b="1219"/>
          <a:stretch>
            <a:fillRect/>
          </a:stretch>
        </p:blipFill>
        <p:spPr>
          <a:xfrm>
            <a:off x="0" y="-26987"/>
            <a:ext cx="9144000" cy="6884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Rectangle 2"/>
          <p:cNvSpPr>
            <a:spLocks noGrp="1"/>
          </p:cNvSpPr>
          <p:nvPr>
            <p:ph type="ctrTitle"/>
          </p:nvPr>
        </p:nvSpPr>
        <p:spPr>
          <a:xfrm>
            <a:off x="2339975" y="1651000"/>
            <a:ext cx="4551363" cy="10493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 algn="ctr">
              <a:defRPr sz="3600" kern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6" name="Rectangle 3"/>
          <p:cNvSpPr>
            <a:spLocks noGrp="1"/>
          </p:cNvSpPr>
          <p:nvPr>
            <p:ph type="subTitle" idx="1"/>
          </p:nvPr>
        </p:nvSpPr>
        <p:spPr>
          <a:xfrm>
            <a:off x="2343150" y="2927350"/>
            <a:ext cx="4543425" cy="431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85725" lvl="0" indent="-85725" algn="ctr">
              <a:buNone/>
              <a:defRPr sz="1600" kern="1200">
                <a:solidFill>
                  <a:srgbClr val="6D6D6D"/>
                </a:solidFill>
              </a:defRPr>
            </a:lvl1pPr>
            <a:lvl2pPr marL="85725" lvl="1" indent="-85725" algn="ctr">
              <a:buNone/>
              <a:defRPr sz="1600" kern="1200">
                <a:solidFill>
                  <a:srgbClr val="6D6D6D"/>
                </a:solidFill>
              </a:defRPr>
            </a:lvl2pPr>
            <a:lvl3pPr marL="914400" lvl="2" indent="-914400" algn="ctr">
              <a:buNone/>
              <a:defRPr sz="1600" kern="1200">
                <a:solidFill>
                  <a:srgbClr val="6D6D6D"/>
                </a:solidFill>
              </a:defRPr>
            </a:lvl3pPr>
            <a:lvl4pPr marL="1371600" lvl="3" indent="-1371600" algn="ctr">
              <a:buNone/>
              <a:defRPr sz="1600" kern="1200">
                <a:solidFill>
                  <a:srgbClr val="6D6D6D"/>
                </a:solidFill>
              </a:defRPr>
            </a:lvl4pPr>
            <a:lvl5pPr marL="1828800" lvl="4" indent="-1828800" algn="ctr">
              <a:buNone/>
              <a:defRPr sz="1600" kern="1200">
                <a:solidFill>
                  <a:srgbClr val="6D6D6D"/>
                </a:solidFill>
              </a:defRPr>
            </a:lvl5pPr>
          </a:lstStyle>
          <a:p>
            <a:pPr lvl="0"/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3077" name="Rectangle 4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07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07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eaLnBrk="1" hangingPunct="1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150938"/>
            <a:ext cx="4027059" cy="5094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741" y="1150938"/>
            <a:ext cx="4027059" cy="5094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2178" y="273050"/>
            <a:ext cx="2054622" cy="59721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273050"/>
            <a:ext cx="6044757" cy="59721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7"/>
          <p:cNvPicPr>
            <a:picLocks noChangeAspect="1"/>
          </p:cNvPicPr>
          <p:nvPr/>
        </p:nvPicPr>
        <p:blipFill>
          <a:blip r:embed="rId2"/>
          <a:srcRect l="22881" r="2026" b="1219"/>
          <a:stretch>
            <a:fillRect/>
          </a:stretch>
        </p:blipFill>
        <p:spPr>
          <a:xfrm>
            <a:off x="0" y="-26987"/>
            <a:ext cx="9144000" cy="6884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Rectangle 2"/>
          <p:cNvSpPr>
            <a:spLocks noGrp="1"/>
          </p:cNvSpPr>
          <p:nvPr>
            <p:ph type="ctrTitle"/>
          </p:nvPr>
        </p:nvSpPr>
        <p:spPr>
          <a:xfrm>
            <a:off x="2339975" y="1651000"/>
            <a:ext cx="4551363" cy="10493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 algn="ctr">
              <a:defRPr sz="3600" kern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6" name="Rectangle 3"/>
          <p:cNvSpPr>
            <a:spLocks noGrp="1"/>
          </p:cNvSpPr>
          <p:nvPr>
            <p:ph type="subTitle" idx="1"/>
          </p:nvPr>
        </p:nvSpPr>
        <p:spPr>
          <a:xfrm>
            <a:off x="2343150" y="2927350"/>
            <a:ext cx="4543425" cy="431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85725" lvl="0" indent="-85725" algn="ctr">
              <a:buNone/>
              <a:defRPr sz="1600" kern="1200">
                <a:solidFill>
                  <a:srgbClr val="6D6D6D"/>
                </a:solidFill>
              </a:defRPr>
            </a:lvl1pPr>
            <a:lvl2pPr marL="85725" lvl="1" indent="-85725" algn="ctr">
              <a:buNone/>
              <a:defRPr sz="1600" kern="1200">
                <a:solidFill>
                  <a:srgbClr val="6D6D6D"/>
                </a:solidFill>
              </a:defRPr>
            </a:lvl2pPr>
            <a:lvl3pPr marL="914400" lvl="2" indent="-914400" algn="ctr">
              <a:buNone/>
              <a:defRPr sz="1600" kern="1200">
                <a:solidFill>
                  <a:srgbClr val="6D6D6D"/>
                </a:solidFill>
              </a:defRPr>
            </a:lvl3pPr>
            <a:lvl4pPr marL="1371600" lvl="3" indent="-1371600" algn="ctr">
              <a:buNone/>
              <a:defRPr sz="1600" kern="1200">
                <a:solidFill>
                  <a:srgbClr val="6D6D6D"/>
                </a:solidFill>
              </a:defRPr>
            </a:lvl4pPr>
            <a:lvl5pPr marL="1828800" lvl="4" indent="-1828800" algn="ctr">
              <a:buNone/>
              <a:defRPr sz="1600" kern="1200">
                <a:solidFill>
                  <a:srgbClr val="6D6D6D"/>
                </a:solidFill>
              </a:defRPr>
            </a:lvl5pPr>
          </a:lstStyle>
          <a:p>
            <a:pPr lvl="0"/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3077" name="Rectangle 4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078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079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eaLnBrk="1" hangingPunct="1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150938"/>
            <a:ext cx="4027059" cy="5094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741" y="1150938"/>
            <a:ext cx="4027059" cy="5094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2178" y="273050"/>
            <a:ext cx="2054622" cy="59721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273050"/>
            <a:ext cx="6044757" cy="59721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1" y="2130425"/>
            <a:ext cx="7772400" cy="14700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1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9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59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20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50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80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10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40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4" y="4406901"/>
            <a:ext cx="7772400" cy="1362075"/>
          </a:xfrm>
        </p:spPr>
        <p:txBody>
          <a:bodyPr anchor="t"/>
          <a:lstStyle>
            <a:lvl1pPr algn="l">
              <a:defRPr sz="376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4" y="2906713"/>
            <a:ext cx="7772400" cy="1500187"/>
          </a:xfrm>
        </p:spPr>
        <p:txBody>
          <a:bodyPr anchor="b"/>
          <a:lstStyle>
            <a:lvl1pPr marL="0" indent="0">
              <a:buNone/>
              <a:defRPr sz="1880">
                <a:solidFill>
                  <a:schemeClr val="tx1">
                    <a:tint val="75000"/>
                  </a:schemeClr>
                </a:solidFill>
              </a:defRPr>
            </a:lvl1pPr>
            <a:lvl2pPr marL="429895" indent="0">
              <a:buNone/>
              <a:defRPr sz="1695">
                <a:solidFill>
                  <a:schemeClr val="tx1">
                    <a:tint val="75000"/>
                  </a:schemeClr>
                </a:solidFill>
              </a:defRPr>
            </a:lvl2pPr>
            <a:lvl3pPr marL="859790" indent="0">
              <a:buNone/>
              <a:defRPr sz="1505">
                <a:solidFill>
                  <a:schemeClr val="tx1">
                    <a:tint val="75000"/>
                  </a:schemeClr>
                </a:solidFill>
              </a:defRPr>
            </a:lvl3pPr>
            <a:lvl4pPr marL="1290320" indent="0">
              <a:buNone/>
              <a:defRPr sz="1315">
                <a:solidFill>
                  <a:schemeClr val="tx1">
                    <a:tint val="75000"/>
                  </a:schemeClr>
                </a:solidFill>
              </a:defRPr>
            </a:lvl4pPr>
            <a:lvl5pPr marL="1720215" indent="0">
              <a:buNone/>
              <a:defRPr sz="1315">
                <a:solidFill>
                  <a:schemeClr val="tx1">
                    <a:tint val="75000"/>
                  </a:schemeClr>
                </a:solidFill>
              </a:defRPr>
            </a:lvl5pPr>
            <a:lvl6pPr marL="2150110" indent="0">
              <a:buNone/>
              <a:defRPr sz="1315">
                <a:solidFill>
                  <a:schemeClr val="tx1">
                    <a:tint val="75000"/>
                  </a:schemeClr>
                </a:solidFill>
              </a:defRPr>
            </a:lvl6pPr>
            <a:lvl7pPr marL="2580005" indent="0">
              <a:buNone/>
              <a:defRPr sz="1315">
                <a:solidFill>
                  <a:schemeClr val="tx1">
                    <a:tint val="75000"/>
                  </a:schemeClr>
                </a:solidFill>
              </a:defRPr>
            </a:lvl7pPr>
            <a:lvl8pPr marL="3010535" indent="0">
              <a:buNone/>
              <a:defRPr sz="1315">
                <a:solidFill>
                  <a:schemeClr val="tx1">
                    <a:tint val="75000"/>
                  </a:schemeClr>
                </a:solidFill>
              </a:defRPr>
            </a:lvl8pPr>
            <a:lvl9pPr marL="3440430" indent="0">
              <a:buNone/>
              <a:defRPr sz="131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600200"/>
            <a:ext cx="4038600" cy="4525963"/>
          </a:xfrm>
        </p:spPr>
        <p:txBody>
          <a:bodyPr/>
          <a:lstStyle>
            <a:lvl1pPr>
              <a:defRPr sz="2635"/>
            </a:lvl1pPr>
            <a:lvl2pPr>
              <a:defRPr sz="2255"/>
            </a:lvl2pPr>
            <a:lvl3pPr>
              <a:defRPr sz="1880"/>
            </a:lvl3pPr>
            <a:lvl4pPr>
              <a:defRPr sz="1695"/>
            </a:lvl4pPr>
            <a:lvl5pPr>
              <a:defRPr sz="1695"/>
            </a:lvl5pPr>
            <a:lvl6pPr>
              <a:defRPr sz="1695"/>
            </a:lvl6pPr>
            <a:lvl7pPr>
              <a:defRPr sz="1695"/>
            </a:lvl7pPr>
            <a:lvl8pPr>
              <a:defRPr sz="1695"/>
            </a:lvl8pPr>
            <a:lvl9pPr>
              <a:defRPr sz="169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35"/>
            </a:lvl1pPr>
            <a:lvl2pPr>
              <a:defRPr sz="2255"/>
            </a:lvl2pPr>
            <a:lvl3pPr>
              <a:defRPr sz="1880"/>
            </a:lvl3pPr>
            <a:lvl4pPr>
              <a:defRPr sz="1695"/>
            </a:lvl4pPr>
            <a:lvl5pPr>
              <a:defRPr sz="1695"/>
            </a:lvl5pPr>
            <a:lvl6pPr>
              <a:defRPr sz="1695"/>
            </a:lvl6pPr>
            <a:lvl7pPr>
              <a:defRPr sz="1695"/>
            </a:lvl7pPr>
            <a:lvl8pPr>
              <a:defRPr sz="1695"/>
            </a:lvl8pPr>
            <a:lvl9pPr>
              <a:defRPr sz="169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255" b="1"/>
            </a:lvl1pPr>
            <a:lvl2pPr marL="429895" indent="0">
              <a:buNone/>
              <a:defRPr sz="1880" b="1"/>
            </a:lvl2pPr>
            <a:lvl3pPr marL="859790" indent="0">
              <a:buNone/>
              <a:defRPr sz="1695" b="1"/>
            </a:lvl3pPr>
            <a:lvl4pPr marL="1290320" indent="0">
              <a:buNone/>
              <a:defRPr sz="1505" b="1"/>
            </a:lvl4pPr>
            <a:lvl5pPr marL="1720215" indent="0">
              <a:buNone/>
              <a:defRPr sz="1505" b="1"/>
            </a:lvl5pPr>
            <a:lvl6pPr marL="2150110" indent="0">
              <a:buNone/>
              <a:defRPr sz="1505" b="1"/>
            </a:lvl6pPr>
            <a:lvl7pPr marL="2580005" indent="0">
              <a:buNone/>
              <a:defRPr sz="1505" b="1"/>
            </a:lvl7pPr>
            <a:lvl8pPr marL="3010535" indent="0">
              <a:buNone/>
              <a:defRPr sz="1505" b="1"/>
            </a:lvl8pPr>
            <a:lvl9pPr marL="3440430" indent="0">
              <a:buNone/>
              <a:defRPr sz="150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3951288"/>
          </a:xfrm>
        </p:spPr>
        <p:txBody>
          <a:bodyPr/>
          <a:lstStyle>
            <a:lvl1pPr>
              <a:defRPr sz="2255"/>
            </a:lvl1pPr>
            <a:lvl2pPr>
              <a:defRPr sz="1880"/>
            </a:lvl2pPr>
            <a:lvl3pPr>
              <a:defRPr sz="1695"/>
            </a:lvl3pPr>
            <a:lvl4pPr>
              <a:defRPr sz="1505"/>
            </a:lvl4pPr>
            <a:lvl5pPr>
              <a:defRPr sz="1505"/>
            </a:lvl5pPr>
            <a:lvl6pPr>
              <a:defRPr sz="1505"/>
            </a:lvl6pPr>
            <a:lvl7pPr>
              <a:defRPr sz="1505"/>
            </a:lvl7pPr>
            <a:lvl8pPr>
              <a:defRPr sz="1505"/>
            </a:lvl8pPr>
            <a:lvl9pPr>
              <a:defRPr sz="150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255" b="1"/>
            </a:lvl1pPr>
            <a:lvl2pPr marL="429895" indent="0">
              <a:buNone/>
              <a:defRPr sz="1880" b="1"/>
            </a:lvl2pPr>
            <a:lvl3pPr marL="859790" indent="0">
              <a:buNone/>
              <a:defRPr sz="1695" b="1"/>
            </a:lvl3pPr>
            <a:lvl4pPr marL="1290320" indent="0">
              <a:buNone/>
              <a:defRPr sz="1505" b="1"/>
            </a:lvl4pPr>
            <a:lvl5pPr marL="1720215" indent="0">
              <a:buNone/>
              <a:defRPr sz="1505" b="1"/>
            </a:lvl5pPr>
            <a:lvl6pPr marL="2150110" indent="0">
              <a:buNone/>
              <a:defRPr sz="1505" b="1"/>
            </a:lvl6pPr>
            <a:lvl7pPr marL="2580005" indent="0">
              <a:buNone/>
              <a:defRPr sz="1505" b="1"/>
            </a:lvl7pPr>
            <a:lvl8pPr marL="3010535" indent="0">
              <a:buNone/>
              <a:defRPr sz="1505" b="1"/>
            </a:lvl8pPr>
            <a:lvl9pPr marL="3440430" indent="0">
              <a:buNone/>
              <a:defRPr sz="150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255"/>
            </a:lvl1pPr>
            <a:lvl2pPr>
              <a:defRPr sz="1880"/>
            </a:lvl2pPr>
            <a:lvl3pPr>
              <a:defRPr sz="1695"/>
            </a:lvl3pPr>
            <a:lvl4pPr>
              <a:defRPr sz="1505"/>
            </a:lvl4pPr>
            <a:lvl5pPr>
              <a:defRPr sz="1505"/>
            </a:lvl5pPr>
            <a:lvl6pPr>
              <a:defRPr sz="1505"/>
            </a:lvl6pPr>
            <a:lvl7pPr>
              <a:defRPr sz="1505"/>
            </a:lvl7pPr>
            <a:lvl8pPr>
              <a:defRPr sz="1505"/>
            </a:lvl8pPr>
            <a:lvl9pPr>
              <a:defRPr sz="150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88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010"/>
            </a:lvl1pPr>
            <a:lvl2pPr>
              <a:defRPr sz="2635"/>
            </a:lvl2pPr>
            <a:lvl3pPr>
              <a:defRPr sz="2255"/>
            </a:lvl3pPr>
            <a:lvl4pPr>
              <a:defRPr sz="1880"/>
            </a:lvl4pPr>
            <a:lvl5pPr>
              <a:defRPr sz="1880"/>
            </a:lvl5pPr>
            <a:lvl6pPr>
              <a:defRPr sz="1880"/>
            </a:lvl6pPr>
            <a:lvl7pPr>
              <a:defRPr sz="1880"/>
            </a:lvl7pPr>
            <a:lvl8pPr>
              <a:defRPr sz="1880"/>
            </a:lvl8pPr>
            <a:lvl9pPr>
              <a:defRPr sz="188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1063"/>
          </a:xfrm>
        </p:spPr>
        <p:txBody>
          <a:bodyPr/>
          <a:lstStyle>
            <a:lvl1pPr marL="0" indent="0">
              <a:buNone/>
              <a:defRPr sz="1315"/>
            </a:lvl1pPr>
            <a:lvl2pPr marL="429895" indent="0">
              <a:buNone/>
              <a:defRPr sz="1130"/>
            </a:lvl2pPr>
            <a:lvl3pPr marL="859790" indent="0">
              <a:buNone/>
              <a:defRPr sz="940"/>
            </a:lvl3pPr>
            <a:lvl4pPr marL="1290320" indent="0">
              <a:buNone/>
              <a:defRPr sz="845"/>
            </a:lvl4pPr>
            <a:lvl5pPr marL="1720215" indent="0">
              <a:buNone/>
              <a:defRPr sz="845"/>
            </a:lvl5pPr>
            <a:lvl6pPr marL="2150110" indent="0">
              <a:buNone/>
              <a:defRPr sz="845"/>
            </a:lvl6pPr>
            <a:lvl7pPr marL="2580005" indent="0">
              <a:buNone/>
              <a:defRPr sz="845"/>
            </a:lvl7pPr>
            <a:lvl8pPr marL="3010535" indent="0">
              <a:buNone/>
              <a:defRPr sz="845"/>
            </a:lvl8pPr>
            <a:lvl9pPr marL="3440430" indent="0">
              <a:buNone/>
              <a:defRPr sz="84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88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sz="3010"/>
            </a:lvl1pPr>
            <a:lvl2pPr marL="429895" indent="0">
              <a:buNone/>
              <a:defRPr sz="2635"/>
            </a:lvl2pPr>
            <a:lvl3pPr marL="859790" indent="0">
              <a:buNone/>
              <a:defRPr sz="2255"/>
            </a:lvl3pPr>
            <a:lvl4pPr marL="1290320" indent="0">
              <a:buNone/>
              <a:defRPr sz="1880"/>
            </a:lvl4pPr>
            <a:lvl5pPr marL="1720215" indent="0">
              <a:buNone/>
              <a:defRPr sz="1880"/>
            </a:lvl5pPr>
            <a:lvl6pPr marL="2150110" indent="0">
              <a:buNone/>
              <a:defRPr sz="1880"/>
            </a:lvl6pPr>
            <a:lvl7pPr marL="2580005" indent="0">
              <a:buNone/>
              <a:defRPr sz="1880"/>
            </a:lvl7pPr>
            <a:lvl8pPr marL="3010535" indent="0">
              <a:buNone/>
              <a:defRPr sz="1880"/>
            </a:lvl8pPr>
            <a:lvl9pPr marL="3440430" indent="0">
              <a:buNone/>
              <a:defRPr sz="188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315"/>
            </a:lvl1pPr>
            <a:lvl2pPr marL="429895" indent="0">
              <a:buNone/>
              <a:defRPr sz="1130"/>
            </a:lvl2pPr>
            <a:lvl3pPr marL="859790" indent="0">
              <a:buNone/>
              <a:defRPr sz="940"/>
            </a:lvl3pPr>
            <a:lvl4pPr marL="1290320" indent="0">
              <a:buNone/>
              <a:defRPr sz="845"/>
            </a:lvl4pPr>
            <a:lvl5pPr marL="1720215" indent="0">
              <a:buNone/>
              <a:defRPr sz="845"/>
            </a:lvl5pPr>
            <a:lvl6pPr marL="2150110" indent="0">
              <a:buNone/>
              <a:defRPr sz="845"/>
            </a:lvl6pPr>
            <a:lvl7pPr marL="2580005" indent="0">
              <a:buNone/>
              <a:defRPr sz="845"/>
            </a:lvl7pPr>
            <a:lvl8pPr marL="3010535" indent="0">
              <a:buNone/>
              <a:defRPr sz="845"/>
            </a:lvl8pPr>
            <a:lvl9pPr marL="3440430" indent="0">
              <a:buNone/>
              <a:defRPr sz="84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3.jpe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4" Type="http://schemas.openxmlformats.org/officeDocument/2006/relationships/theme" Target="../theme/theme3.xml"/><Relationship Id="rId13" Type="http://schemas.openxmlformats.org/officeDocument/2006/relationships/image" Target="../media/image3.jpe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914400" lvl="0" indent="-914400" algn="ctr" eaLnBrk="1" latinLnBrk="0" hangingPunct="1">
        <a:lnSpc>
          <a:spcPct val="100000"/>
        </a:lnSpc>
        <a:spcBef>
          <a:spcPct val="0"/>
        </a:spcBef>
        <a:buClr>
          <a:srgbClr val="000000"/>
        </a:buClr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charset="0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2"/>
          <p:cNvPicPr>
            <a:picLocks noChangeAspect="1"/>
          </p:cNvPicPr>
          <p:nvPr/>
        </p:nvPicPr>
        <p:blipFill>
          <a:blip r:embed="rId13"/>
          <a:srcRect l="24969"/>
          <a:stretch>
            <a:fillRect/>
          </a:stretch>
        </p:blipFill>
        <p:spPr>
          <a:xfrm>
            <a:off x="-14287" y="0"/>
            <a:ext cx="9158287" cy="6881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2"/>
          <p:cNvSpPr>
            <a:spLocks noGrp="1"/>
          </p:cNvSpPr>
          <p:nvPr>
            <p:ph type="title"/>
          </p:nvPr>
        </p:nvSpPr>
        <p:spPr>
          <a:xfrm>
            <a:off x="468313" y="273050"/>
            <a:ext cx="8218487" cy="711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Rectangle 3"/>
          <p:cNvSpPr>
            <a:spLocks noGrp="1"/>
          </p:cNvSpPr>
          <p:nvPr>
            <p:ph type="body" idx="1"/>
          </p:nvPr>
        </p:nvSpPr>
        <p:spPr>
          <a:xfrm>
            <a:off x="468313" y="1150938"/>
            <a:ext cx="8218487" cy="50942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2053" name="Rectangle 4"/>
          <p:cNvSpPr>
            <a:spLocks noGrp="1"/>
          </p:cNvSpPr>
          <p:nvPr>
            <p:ph type="dt" sz="half" idx="2"/>
          </p:nvPr>
        </p:nvSpPr>
        <p:spPr>
          <a:xfrm>
            <a:off x="471488" y="6316663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pPr lvl="0" eaLnBrk="1" hangingPunct="1"/>
            <a:endParaRPr lang="zh-CN" altLang="en-US" dirty="0"/>
          </a:p>
        </p:txBody>
      </p:sp>
      <p:sp>
        <p:nvSpPr>
          <p:cNvPr id="2054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316663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pPr lvl="0" eaLnBrk="1" hangingPunct="1"/>
            <a:endParaRPr lang="zh-CN" altLang="en-US" dirty="0"/>
          </a:p>
        </p:txBody>
      </p:sp>
      <p:sp>
        <p:nvSpPr>
          <p:cNvPr id="2055" name="Rectangle 6"/>
          <p:cNvSpPr>
            <a:spLocks noGrp="1"/>
          </p:cNvSpPr>
          <p:nvPr>
            <p:ph type="sldNum" sz="quarter" idx="4"/>
          </p:nvPr>
        </p:nvSpPr>
        <p:spPr>
          <a:xfrm>
            <a:off x="6567488" y="6316663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28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257175" algn="l" defTabSz="914400" eaLnBrk="1" fontAlgn="base" latinLnBrk="0" hangingPunct="1">
        <a:lnSpc>
          <a:spcPct val="100000"/>
        </a:lnSpc>
        <a:spcBef>
          <a:spcPts val="18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"/>
        <a:defRPr sz="2000" b="0" i="0" u="none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357505" lvl="1" indent="0" algn="l" defTabSz="914400" eaLnBrk="1" fontAlgn="base" latinLnBrk="0" hangingPunct="1">
        <a:lnSpc>
          <a:spcPct val="12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None/>
        <a:defRPr sz="1800" b="0" i="0" u="none" kern="1200" baseline="0">
          <a:solidFill>
            <a:srgbClr val="4D4D4D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1400" b="0" i="0" u="none" kern="1200" baseline="0">
          <a:solidFill>
            <a:srgbClr val="4D4D4D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1200" b="0" i="0" u="none" kern="1200" baseline="0">
          <a:solidFill>
            <a:srgbClr val="4D4D4D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200" b="0" i="0" u="none" kern="1200" baseline="0">
          <a:solidFill>
            <a:srgbClr val="4D4D4D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200" b="0" i="0" u="none" kern="1200" baseline="0">
          <a:solidFill>
            <a:srgbClr val="4D4D4D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200" b="0" i="0" u="none" kern="1200" baseline="0">
          <a:solidFill>
            <a:srgbClr val="4D4D4D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200" b="0" i="0" u="none" kern="1200" baseline="0">
          <a:solidFill>
            <a:srgbClr val="4D4D4D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200" b="0" i="0" u="none" kern="1200" baseline="0">
          <a:solidFill>
            <a:srgbClr val="4D4D4D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2"/>
          <p:cNvPicPr>
            <a:picLocks noChangeAspect="1"/>
          </p:cNvPicPr>
          <p:nvPr/>
        </p:nvPicPr>
        <p:blipFill>
          <a:blip r:embed="rId13"/>
          <a:srcRect l="24969"/>
          <a:stretch>
            <a:fillRect/>
          </a:stretch>
        </p:blipFill>
        <p:spPr>
          <a:xfrm>
            <a:off x="-14287" y="0"/>
            <a:ext cx="9158287" cy="6881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2"/>
          <p:cNvSpPr>
            <a:spLocks noGrp="1"/>
          </p:cNvSpPr>
          <p:nvPr>
            <p:ph type="title"/>
          </p:nvPr>
        </p:nvSpPr>
        <p:spPr>
          <a:xfrm>
            <a:off x="468313" y="273050"/>
            <a:ext cx="8218487" cy="711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Rectangle 3"/>
          <p:cNvSpPr>
            <a:spLocks noGrp="1"/>
          </p:cNvSpPr>
          <p:nvPr>
            <p:ph type="body" idx="1"/>
          </p:nvPr>
        </p:nvSpPr>
        <p:spPr>
          <a:xfrm>
            <a:off x="468313" y="1150938"/>
            <a:ext cx="8218487" cy="50942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2053" name="Rectangle 4"/>
          <p:cNvSpPr>
            <a:spLocks noGrp="1"/>
          </p:cNvSpPr>
          <p:nvPr>
            <p:ph type="dt" sz="half" idx="2"/>
          </p:nvPr>
        </p:nvSpPr>
        <p:spPr>
          <a:xfrm>
            <a:off x="471488" y="6316663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pPr lvl="0" eaLnBrk="1" hangingPunct="1"/>
            <a:endParaRPr lang="zh-CN" altLang="en-US" dirty="0"/>
          </a:p>
        </p:txBody>
      </p:sp>
      <p:sp>
        <p:nvSpPr>
          <p:cNvPr id="2054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316663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pPr lvl="0" eaLnBrk="1" hangingPunct="1"/>
            <a:endParaRPr lang="zh-CN" altLang="en-US" dirty="0"/>
          </a:p>
        </p:txBody>
      </p:sp>
      <p:sp>
        <p:nvSpPr>
          <p:cNvPr id="2055" name="Rectangle 6"/>
          <p:cNvSpPr>
            <a:spLocks noGrp="1"/>
          </p:cNvSpPr>
          <p:nvPr>
            <p:ph type="sldNum" sz="quarter" idx="4"/>
          </p:nvPr>
        </p:nvSpPr>
        <p:spPr>
          <a:xfrm>
            <a:off x="6567488" y="6316663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28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257175" algn="l" defTabSz="914400" eaLnBrk="1" fontAlgn="base" latinLnBrk="0" hangingPunct="1">
        <a:lnSpc>
          <a:spcPct val="100000"/>
        </a:lnSpc>
        <a:spcBef>
          <a:spcPts val="1800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"/>
        <a:defRPr sz="2000" b="0" i="0" u="none" kern="1200" baseline="0">
          <a:solidFill>
            <a:schemeClr val="accent1"/>
          </a:solidFill>
          <a:latin typeface="+mn-lt"/>
          <a:ea typeface="+mn-ea"/>
          <a:cs typeface="+mn-cs"/>
        </a:defRPr>
      </a:lvl1pPr>
      <a:lvl2pPr marL="357505" lvl="1" indent="0" algn="l" defTabSz="914400" eaLnBrk="1" fontAlgn="base" latinLnBrk="0" hangingPunct="1">
        <a:lnSpc>
          <a:spcPct val="12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None/>
        <a:defRPr sz="1800" b="0" i="0" u="none" kern="1200" baseline="0">
          <a:solidFill>
            <a:srgbClr val="4D4D4D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1400" b="0" i="0" u="none" kern="1200" baseline="0">
          <a:solidFill>
            <a:srgbClr val="4D4D4D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1200" b="0" i="0" u="none" kern="1200" baseline="0">
          <a:solidFill>
            <a:srgbClr val="4D4D4D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200" b="0" i="0" u="none" kern="1200" baseline="0">
          <a:solidFill>
            <a:srgbClr val="4D4D4D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200" b="0" i="0" u="none" kern="1200" baseline="0">
          <a:solidFill>
            <a:srgbClr val="4D4D4D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200" b="0" i="0" u="none" kern="1200" baseline="0">
          <a:solidFill>
            <a:srgbClr val="4D4D4D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200" b="0" i="0" u="none" kern="1200" baseline="0">
          <a:solidFill>
            <a:srgbClr val="4D4D4D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200" b="0" i="0" u="none" kern="1200" baseline="0">
          <a:solidFill>
            <a:srgbClr val="4D4D4D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859790" rtl="0" eaLnBrk="1" latinLnBrk="0" hangingPunct="1">
        <a:spcBef>
          <a:spcPct val="0"/>
        </a:spcBef>
        <a:buNone/>
        <a:defRPr sz="41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2580" indent="-322580" algn="l" defTabSz="8597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010" kern="1200">
          <a:solidFill>
            <a:schemeClr val="tx1"/>
          </a:solidFill>
          <a:latin typeface="+mn-lt"/>
          <a:ea typeface="+mn-ea"/>
          <a:cs typeface="+mn-cs"/>
        </a:defRPr>
      </a:lvl1pPr>
      <a:lvl2pPr marL="699135" indent="-268605" algn="l" defTabSz="85979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35" kern="1200">
          <a:solidFill>
            <a:schemeClr val="tx1"/>
          </a:solidFill>
          <a:latin typeface="+mn-lt"/>
          <a:ea typeface="+mn-ea"/>
          <a:cs typeface="+mn-cs"/>
        </a:defRPr>
      </a:lvl2pPr>
      <a:lvl3pPr marL="1075055" indent="-215265" algn="l" defTabSz="8597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5" kern="1200">
          <a:solidFill>
            <a:schemeClr val="tx1"/>
          </a:solidFill>
          <a:latin typeface="+mn-lt"/>
          <a:ea typeface="+mn-ea"/>
          <a:cs typeface="+mn-cs"/>
        </a:defRPr>
      </a:lvl3pPr>
      <a:lvl4pPr marL="1504950" indent="-215265" algn="l" defTabSz="85979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80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indent="-215265" algn="l" defTabSz="859790" rtl="0" eaLnBrk="1" latinLnBrk="0" hangingPunct="1">
        <a:spcBef>
          <a:spcPct val="20000"/>
        </a:spcBef>
        <a:buFont typeface="Arial" panose="020B0604020202020204" pitchFamily="34" charset="0"/>
        <a:buChar char="»"/>
        <a:defRPr sz="1880" kern="1200">
          <a:solidFill>
            <a:schemeClr val="tx1"/>
          </a:solidFill>
          <a:latin typeface="+mn-lt"/>
          <a:ea typeface="+mn-ea"/>
          <a:cs typeface="+mn-cs"/>
        </a:defRPr>
      </a:lvl5pPr>
      <a:lvl6pPr marL="2365375" indent="-215265" algn="l" defTabSz="85979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80" kern="1200">
          <a:solidFill>
            <a:schemeClr val="tx1"/>
          </a:solidFill>
          <a:latin typeface="+mn-lt"/>
          <a:ea typeface="+mn-ea"/>
          <a:cs typeface="+mn-cs"/>
        </a:defRPr>
      </a:lvl6pPr>
      <a:lvl7pPr marL="2795270" indent="-215265" algn="l" defTabSz="85979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80" kern="1200">
          <a:solidFill>
            <a:schemeClr val="tx1"/>
          </a:solidFill>
          <a:latin typeface="+mn-lt"/>
          <a:ea typeface="+mn-ea"/>
          <a:cs typeface="+mn-cs"/>
        </a:defRPr>
      </a:lvl7pPr>
      <a:lvl8pPr marL="3225165" indent="-215265" algn="l" defTabSz="85979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8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60" indent="-215265" algn="l" defTabSz="85979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59790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1pPr>
      <a:lvl2pPr marL="429895" algn="l" defTabSz="859790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2pPr>
      <a:lvl3pPr marL="859790" algn="l" defTabSz="859790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3pPr>
      <a:lvl4pPr marL="1290320" algn="l" defTabSz="859790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4pPr>
      <a:lvl5pPr marL="1720215" algn="l" defTabSz="859790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5pPr>
      <a:lvl6pPr marL="2150110" algn="l" defTabSz="859790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6pPr>
      <a:lvl7pPr marL="2580005" algn="l" defTabSz="859790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7pPr>
      <a:lvl8pPr marL="3010535" algn="l" defTabSz="859790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8pPr>
      <a:lvl9pPr marL="3440430" algn="l" defTabSz="859790" rtl="0" eaLnBrk="1" latinLnBrk="0" hangingPunct="1">
        <a:defRPr sz="16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4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43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44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45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46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47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48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49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5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5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5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55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56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57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58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59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60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61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62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6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6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slide" Target="slide53.xml"/><Relationship Id="rId4" Type="http://schemas.openxmlformats.org/officeDocument/2006/relationships/slide" Target="slide37.xml"/><Relationship Id="rId3" Type="http://schemas.openxmlformats.org/officeDocument/2006/relationships/slide" Target="slide30.xml"/><Relationship Id="rId2" Type="http://schemas.openxmlformats.org/officeDocument/2006/relationships/slide" Target="slide12.xml"/><Relationship Id="rId1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defTabSz="914400">
              <a:buNone/>
            </a:pPr>
            <a:endParaRPr kern="1200" baseline="0">
              <a:latin typeface="Arial" panose="020B0604020202020204" pitchFamily="34" charset="0"/>
              <a:ea typeface="幼圆" panose="02010509060101010101" pitchFamily="1" charset="-122"/>
            </a:endParaRPr>
          </a:p>
        </p:txBody>
      </p:sp>
      <p:sp>
        <p:nvSpPr>
          <p:cNvPr id="512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/>
          <a:lstStyle/>
          <a:p>
            <a:pPr marL="0" indent="0" defTabSz="914400">
              <a:buSzPct val="80000"/>
              <a:buFont typeface="Wingdings" panose="05000000000000000000" pitchFamily="2" charset="2"/>
              <a:buNone/>
            </a:pPr>
            <a:endParaRPr kern="1200" baseline="0">
              <a:solidFill>
                <a:srgbClr val="898989"/>
              </a:solidFill>
              <a:latin typeface="Arial" panose="020B0604020202020204" pitchFamily="34" charset="0"/>
              <a:ea typeface="幼圆" panose="02010509060101010101" pitchFamily="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33570" y="1617980"/>
            <a:ext cx="930275" cy="37934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>
                <a:solidFill>
                  <a:schemeClr val="bg2">
                    <a:lumMod val="95000"/>
                  </a:schemeClr>
                </a:solidFill>
                <a:latin typeface="Adobe 楷体 Std R" panose="02020400000000000000" charset="-122"/>
                <a:ea typeface="Adobe 楷体 Std R" panose="02020400000000000000" charset="-122"/>
              </a:rPr>
              <a:t>云南宝相圣界艺术品有限公司</a:t>
            </a:r>
            <a:endParaRPr lang="zh-CN" altLang="en-US" sz="2400" b="1">
              <a:solidFill>
                <a:schemeClr val="bg2">
                  <a:lumMod val="95000"/>
                </a:schemeClr>
              </a:solidFill>
              <a:latin typeface="Adobe 楷体 Std R" panose="02020400000000000000" charset="-122"/>
              <a:ea typeface="Adobe 楷体 Std R" panose="02020400000000000000" charset="-122"/>
            </a:endParaRPr>
          </a:p>
        </p:txBody>
      </p:sp>
      <p:pic>
        <p:nvPicPr>
          <p:cNvPr id="5" name="图片 4" descr="封面2"/>
          <p:cNvPicPr/>
          <p:nvPr/>
        </p:nvPicPr>
        <p:blipFill>
          <a:blip r:embed="rId1"/>
          <a:stretch>
            <a:fillRect/>
          </a:stretch>
        </p:blipFill>
        <p:spPr>
          <a:xfrm>
            <a:off x="1905" y="-23495"/>
            <a:ext cx="9144975" cy="68884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62290" y="627380"/>
            <a:ext cx="609600" cy="57746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charset="-122"/>
                <a:ea typeface="华文楷体" panose="02010600040101010101" charset="-122"/>
              </a:rPr>
              <a:t>云南宝相圣界艺术品有限公司</a:t>
            </a:r>
            <a:endParaRPr lang="zh-CN" altLang="en-US" sz="2800" b="1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XK029Z-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005" y="6985"/>
            <a:ext cx="7200000" cy="72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740" y="772795"/>
            <a:ext cx="6218555" cy="711200"/>
          </a:xfrm>
        </p:spPr>
        <p:txBody>
          <a:bodyPr/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</a:rPr>
              <a:t>花丝手镯</a:t>
            </a:r>
            <a:endParaRPr lang="zh-CN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36280" y="772795"/>
            <a:ext cx="548640" cy="53124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</a:rPr>
              <a:t>云南宝相圣界艺术品有限公司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XK059R-B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805" y="189230"/>
            <a:ext cx="6480000" cy="648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3003" y="772795"/>
            <a:ext cx="6218555" cy="711200"/>
          </a:xfrm>
        </p:spPr>
        <p:txBody>
          <a:bodyPr/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</a:rPr>
              <a:t>花丝耳钩</a:t>
            </a:r>
            <a:endParaRPr lang="zh-CN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36280" y="772795"/>
            <a:ext cx="548640" cy="53124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</a:rPr>
              <a:t>云南宝相圣界艺术品有限公司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1884" y="772608"/>
            <a:ext cx="6218555" cy="711200"/>
          </a:xfrm>
        </p:spPr>
        <p:txBody>
          <a:bodyPr/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</a:rPr>
              <a:t>品牌简述</a:t>
            </a:r>
            <a:endParaRPr lang="zh-CN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715" y="1916895"/>
            <a:ext cx="6906895" cy="5093970"/>
          </a:xfrm>
        </p:spPr>
        <p:txBody>
          <a:bodyPr/>
          <a:lstStyle/>
          <a:p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宝相庄是一家精研传统文化，专业设计研发、生产销售传统文化工艺品的珠宝公司，精诚乐奉手工佛像、精美法器、香道系列</a:t>
            </a:r>
            <a:r>
              <a:rPr lang="zh-CN" altLang="zh-CN" dirty="0">
                <a:solidFill>
                  <a:schemeClr val="accent4">
                    <a:lumMod val="75000"/>
                  </a:schemeClr>
                </a:solidFill>
              </a:rPr>
              <a:t>及民族工艺品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。善于</a:t>
            </a:r>
            <a:r>
              <a:rPr lang="zh-CN" altLang="zh-CN" dirty="0">
                <a:solidFill>
                  <a:schemeClr val="accent4">
                    <a:lumMod val="75000"/>
                  </a:schemeClr>
                </a:solidFill>
              </a:rPr>
              <a:t>从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产品</a:t>
            </a:r>
            <a:r>
              <a:rPr lang="zh-CN" altLang="zh-CN" dirty="0">
                <a:solidFill>
                  <a:schemeClr val="accent4">
                    <a:lumMod val="75000"/>
                  </a:schemeClr>
                </a:solidFill>
              </a:rPr>
              <a:t>的形、意、神渐入精髓，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以</a:t>
            </a:r>
            <a:r>
              <a:rPr lang="zh-CN" altLang="zh-CN" dirty="0">
                <a:solidFill>
                  <a:schemeClr val="accent4">
                    <a:lumMod val="75000"/>
                  </a:schemeClr>
                </a:solidFill>
              </a:rPr>
              <a:t>独特的“如法制作”和“古法制作”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的制作</a:t>
            </a:r>
            <a:r>
              <a:rPr lang="zh-CN" altLang="zh-CN" dirty="0">
                <a:solidFill>
                  <a:schemeClr val="accent4">
                    <a:lumMod val="75000"/>
                  </a:schemeClr>
                </a:solidFill>
              </a:rPr>
              <a:t>工艺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，</a:t>
            </a:r>
            <a:r>
              <a:rPr lang="zh-CN" altLang="zh-CN" dirty="0">
                <a:solidFill>
                  <a:schemeClr val="accent4">
                    <a:lumMod val="75000"/>
                  </a:schemeClr>
                </a:solidFill>
              </a:rPr>
              <a:t>创作精妙绝伦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的</a:t>
            </a:r>
            <a:r>
              <a:rPr lang="zh-CN" altLang="zh-CN" dirty="0">
                <a:solidFill>
                  <a:schemeClr val="accent4">
                    <a:lumMod val="75000"/>
                  </a:schemeClr>
                </a:solidFill>
              </a:rPr>
              <a:t>产品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，款</a:t>
            </a:r>
            <a:r>
              <a:rPr lang="zh-CN" altLang="zh-CN" dirty="0">
                <a:solidFill>
                  <a:schemeClr val="accent4">
                    <a:lumMod val="75000"/>
                  </a:schemeClr>
                </a:solidFill>
              </a:rPr>
              <a:t>款都体现出“独一无二”的手工特色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，产品</a:t>
            </a:r>
            <a:r>
              <a:rPr lang="zh-CN" altLang="zh-CN" dirty="0">
                <a:solidFill>
                  <a:schemeClr val="accent4">
                    <a:lumMod val="75000"/>
                  </a:schemeClr>
                </a:solidFill>
              </a:rPr>
              <a:t>艺术美感与殊勝庄严并存。充分表达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“</a:t>
            </a:r>
            <a:r>
              <a:rPr lang="zh-CN" altLang="zh-CN" dirty="0">
                <a:solidFill>
                  <a:schemeClr val="accent4">
                    <a:lumMod val="75000"/>
                  </a:schemeClr>
                </a:solidFill>
              </a:rPr>
              <a:t>宝相人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zh-CN" dirty="0">
                <a:solidFill>
                  <a:schemeClr val="accent4">
                    <a:lumMod val="75000"/>
                  </a:schemeClr>
                </a:solidFill>
              </a:rPr>
              <a:t>追求的“匠心独具、宝相圣界”的艺术精髓。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altLang="zh-CN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公司传承了国家非物质文化遗产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——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中国最传统的宫廷细金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幼圆" panose="02010509060101010101" pitchFamily="1" charset="-122"/>
                <a:ea typeface="幼圆" panose="02010509060101010101" pitchFamily="1" charset="-122"/>
                <a:sym typeface="+mn-ea"/>
              </a:rPr>
              <a:t>【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花丝镶嵌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幼圆" panose="02010509060101010101" pitchFamily="1" charset="-122"/>
                <a:ea typeface="幼圆" panose="02010509060101010101" pitchFamily="1" charset="-122"/>
              </a:rPr>
              <a:t>】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工艺，完美的将【花丝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幼圆" panose="02010509060101010101" pitchFamily="1" charset="-122"/>
                <a:ea typeface="幼圆" panose="02010509060101010101" pitchFamily="1" charset="-122"/>
                <a:sym typeface="+mn-ea"/>
              </a:rPr>
              <a:t>】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中的掐、填、攒、焊、编织、堆叠等传统技法和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幼圆" panose="02010509060101010101" pitchFamily="1" charset="-122"/>
                <a:ea typeface="幼圆" panose="02010509060101010101" pitchFamily="1" charset="-122"/>
                <a:sym typeface="+mn-ea"/>
              </a:rPr>
              <a:t>【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镶嵌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幼圆" panose="02010509060101010101" pitchFamily="1" charset="-122"/>
                <a:ea typeface="幼圆" panose="02010509060101010101" pitchFamily="1" charset="-122"/>
                <a:sym typeface="+mn-ea"/>
              </a:rPr>
              <a:t>】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中的挫、锼、锤、闷、打、崩、挤、镶等技法用于金银工艺品的制作上．让创造的每一件工艺品都如法、殊胜，精妙绝伦。</a:t>
            </a:r>
            <a:endParaRPr lang="zh-CN" altLang="en-US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47710" y="772795"/>
            <a:ext cx="548640" cy="53124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云南宝相圣界艺术品有限公司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48980" y="772795"/>
            <a:ext cx="548640" cy="53124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云南宝相圣界艺术品有限公司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750" y="620805"/>
            <a:ext cx="6218555" cy="711200"/>
          </a:xfrm>
        </p:spPr>
        <p:txBody>
          <a:bodyPr/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</a:rPr>
              <a:t>发展历程</a:t>
            </a:r>
            <a:endParaRPr lang="zh-CN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715" y="1916895"/>
            <a:ext cx="6906895" cy="4760360"/>
          </a:xfrm>
        </p:spPr>
        <p:txBody>
          <a:bodyPr/>
          <a:lstStyle/>
          <a:p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2015</a:t>
            </a:r>
            <a:r>
              <a:rPr lang="zh-CN" altLang="zh-CN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年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11</a:t>
            </a:r>
            <a:r>
              <a:rPr lang="zh-CN" altLang="zh-CN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月云南宝相圣界艺术品有限公司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在南诏古都大理州巍山县</a:t>
            </a:r>
            <a:r>
              <a:rPr lang="zh-CN" altLang="zh-CN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成立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。</a:t>
            </a:r>
            <a:endParaRPr lang="en-US" altLang="zh-CN" dirty="0">
              <a:solidFill>
                <a:schemeClr val="accent4">
                  <a:lumMod val="75000"/>
                </a:schemeClr>
              </a:solidFill>
              <a:sym typeface="+mn-ea"/>
            </a:endParaRPr>
          </a:p>
          <a:p>
            <a:endParaRPr lang="zh-CN" altLang="en-US" dirty="0">
              <a:solidFill>
                <a:schemeClr val="accent4">
                  <a:lumMod val="75000"/>
                </a:schemeClr>
              </a:solidFill>
              <a:sym typeface="+mn-ea"/>
            </a:endParaRPr>
          </a:p>
          <a:p>
            <a:endParaRPr lang="zh-CN" altLang="en-US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sym typeface="+mn-ea"/>
              </a:rPr>
              <a:t>2010年宝相庄珠宝有限公司创办于深圳，是一家集设计研发、生产、推广、销售于一体的专业珠宝公司。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　</a:t>
            </a:r>
            <a:r>
              <a:rPr lang="zh-CN" altLang="en-US" dirty="0"/>
              <a:t>　　　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348980" y="772795"/>
            <a:ext cx="548640" cy="53124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云南宝相圣界艺术品有限公司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8530" y="287020"/>
            <a:ext cx="6218555" cy="711200"/>
          </a:xfrm>
        </p:spPr>
        <p:txBody>
          <a:bodyPr/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</a:rPr>
              <a:t>领导关怀</a:t>
            </a:r>
            <a:endParaRPr lang="zh-CN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36280" y="772795"/>
            <a:ext cx="548640" cy="53124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云南宝相圣界艺术品有限公司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059" y="1119091"/>
            <a:ext cx="2377440" cy="3169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59" y="4423737"/>
            <a:ext cx="3009524" cy="20190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165" y="1196845"/>
            <a:ext cx="3169920" cy="23774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80" y="4160440"/>
            <a:ext cx="2961905" cy="227619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41" y="379707"/>
            <a:ext cx="9181030" cy="609500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475" y="620805"/>
            <a:ext cx="6218555" cy="711200"/>
          </a:xfrm>
        </p:spPr>
        <p:txBody>
          <a:bodyPr/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</a:rPr>
              <a:t>公司发展</a:t>
            </a:r>
            <a:endParaRPr lang="zh-CN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36280" y="772795"/>
            <a:ext cx="548640" cy="53124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云南宝相圣界艺术品有限公司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143" y="2311062"/>
            <a:ext cx="3295238" cy="23302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20" y="2276619"/>
            <a:ext cx="3009524" cy="230476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4394" y="4944228"/>
            <a:ext cx="252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展会现场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36910" y="4942383"/>
            <a:ext cx="252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公司大楼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9879" y="772795"/>
            <a:ext cx="6218555" cy="711200"/>
          </a:xfrm>
        </p:spPr>
        <p:txBody>
          <a:bodyPr/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</a:rPr>
              <a:t>巅峰技艺</a:t>
            </a:r>
            <a:endParaRPr lang="zh-CN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710" y="1764030"/>
            <a:ext cx="6906895" cy="5093970"/>
          </a:xfrm>
        </p:spPr>
        <p:txBody>
          <a:bodyPr/>
          <a:lstStyle/>
          <a:p>
            <a:r>
              <a:rPr lang="zh-CN" altLang="en-US" kern="2000" dirty="0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</a:t>
            </a:r>
            <a:r>
              <a:rPr kern="2000" dirty="0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花丝镶嵌”又叫“细金工艺”是“花丝”和“镶嵌”的结合，因用料珍奇，工艺繁复，历史上一向只是皇家御用之物，属于中国古代宫廷艺术，于二零零八年被列入世界非物质文化遗产。此外，因其高超的艺术水平，在“燕京八绝”中位居前列，明代的万历皇帝金冠，清代的金瓯永固杯，现代的中华世纪龙等皆是花丝镶嵌的代表作品。</a:t>
            </a:r>
            <a:endParaRPr kern="2000" dirty="0">
              <a:solidFill>
                <a:schemeClr val="accent4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r>
              <a:rPr kern="2000" dirty="0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如今花丝镶嵌工艺几近失传，国粹传承弥足珍贵。宝相庄继承了中国最传统的宫廷细金花丝镶嵌工艺，其中尤以手工制作佛像与花丝烧蓝工艺堪称顶级工艺，宝相庄重现古代宫廷花丝镶嵌艺术的巅峰，将”皇家御用珍宝”走进更多人的生活中。 </a:t>
            </a:r>
            <a:r>
              <a:rPr kern="2000" dirty="0" err="1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使得宝相庄生产的每一件产品穷工艺之极，竭精美之尽</a:t>
            </a:r>
            <a:r>
              <a:rPr kern="2000" dirty="0">
                <a:solidFill>
                  <a:schemeClr val="accent4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 </a:t>
            </a:r>
            <a:endParaRPr kern="2000" dirty="0">
              <a:solidFill>
                <a:schemeClr val="accent4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endParaRPr kern="2000" dirty="0">
              <a:solidFill>
                <a:schemeClr val="accent4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36280" y="772795"/>
            <a:ext cx="548640" cy="53124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云南宝相圣界艺术品有限公司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20481"/>
          <p:cNvSpPr>
            <a:spLocks noGrp="1"/>
          </p:cNvSpPr>
          <p:nvPr>
            <p:ph type="title"/>
          </p:nvPr>
        </p:nvSpPr>
        <p:spPr>
          <a:xfrm>
            <a:off x="395710" y="4725090"/>
            <a:ext cx="8218487" cy="711200"/>
          </a:xfrm>
        </p:spPr>
        <p:txBody>
          <a:bodyPr anchor="ctr"/>
          <a:lstStyle/>
          <a:p>
            <a:pPr algn="ctr"/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云南宝相圣界艺术品有限公司</a:t>
            </a:r>
            <a:endParaRPr sz="3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227" y="2322621"/>
            <a:ext cx="1450808" cy="19704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8528" y="980830"/>
            <a:ext cx="6218555" cy="711200"/>
          </a:xfrm>
        </p:spPr>
        <p:txBody>
          <a:bodyPr/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</a:rPr>
              <a:t>产品图片</a:t>
            </a:r>
            <a:endParaRPr lang="zh-CN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4359" y="2636945"/>
            <a:ext cx="6906895" cy="5093970"/>
          </a:xfrm>
        </p:spPr>
        <p:txBody>
          <a:bodyPr/>
          <a:lstStyle/>
          <a:p>
            <a:r>
              <a:rPr lang="zh-CN" altLang="en-US" kern="20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  <a:hlinkClick r:id="rId1" action="ppaction://hlinksldjump"/>
              </a:rPr>
              <a:t>花丝系列</a:t>
            </a:r>
            <a:endParaRPr lang="en-US" altLang="zh-CN" kern="20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r>
              <a:rPr lang="zh-CN" altLang="en-US" kern="20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  <a:hlinkClick r:id="rId2" action="ppaction://hlinksldjump"/>
              </a:rPr>
              <a:t>佛像系列</a:t>
            </a:r>
            <a:endParaRPr lang="en-US" altLang="zh-CN" kern="20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r>
              <a:rPr lang="zh-CN" altLang="en-US" kern="20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  <a:hlinkClick r:id="rId3" action="ppaction://hlinksldjump"/>
              </a:rPr>
              <a:t>法器系列</a:t>
            </a:r>
            <a:endParaRPr lang="en-US" altLang="zh-CN" kern="20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r>
              <a:rPr lang="zh-CN" altLang="en-US" kern="20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  <a:hlinkClick r:id="rId4" action="ppaction://hlinksldjump"/>
              </a:rPr>
              <a:t>吊坠系列</a:t>
            </a:r>
            <a:endParaRPr lang="en-US" altLang="zh-CN" kern="20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r>
              <a:rPr lang="zh-CN" altLang="en-US" kern="20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  <a:hlinkClick r:id="rId5" action="ppaction://hlinksldjump"/>
              </a:rPr>
              <a:t>戒指系列</a:t>
            </a:r>
            <a:endParaRPr kern="20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36280" y="772795"/>
            <a:ext cx="548640" cy="53124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</a:rPr>
              <a:t>云南宝相圣界艺术品有限公司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8528" y="756098"/>
            <a:ext cx="6218555" cy="711200"/>
          </a:xfrm>
        </p:spPr>
        <p:txBody>
          <a:bodyPr/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</a:rPr>
              <a:t>花丝吊坠</a:t>
            </a:r>
            <a:endParaRPr lang="zh-CN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36280" y="772795"/>
            <a:ext cx="548640" cy="53124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</a:rPr>
              <a:t>云南宝相圣界艺术品有限公司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5" name="图片 4" descr="XK020D-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585" y="189230"/>
            <a:ext cx="7151839" cy="648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745" y="772685"/>
            <a:ext cx="6218555" cy="711200"/>
          </a:xfrm>
        </p:spPr>
        <p:txBody>
          <a:bodyPr/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</a:rPr>
              <a:t>花丝戒指</a:t>
            </a:r>
            <a:endParaRPr lang="zh-CN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36280" y="772795"/>
            <a:ext cx="548640" cy="53124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</a:rPr>
              <a:t>云南宝相圣界艺术品有限公司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4" name="图片 3" descr="XK059R-B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175" y="772795"/>
            <a:ext cx="6480000" cy="648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520141202A06PWBG">
  <a:themeElements>
    <a:clrScheme name="">
      <a:dk1>
        <a:srgbClr val="5F5F5F"/>
      </a:dk1>
      <a:lt1>
        <a:srgbClr val="FFFFFF"/>
      </a:lt1>
      <a:dk2>
        <a:srgbClr val="4D4D4D"/>
      </a:dk2>
      <a:lt2>
        <a:srgbClr val="FFFFFF"/>
      </a:lt2>
      <a:accent1>
        <a:srgbClr val="D3558B"/>
      </a:accent1>
      <a:accent2>
        <a:srgbClr val="7067AF"/>
      </a:accent2>
      <a:accent3>
        <a:srgbClr val="FFFFFF"/>
      </a:accent3>
      <a:accent4>
        <a:srgbClr val="515151"/>
      </a:accent4>
      <a:accent5>
        <a:srgbClr val="E5B4C5"/>
      </a:accent5>
      <a:accent6>
        <a:srgbClr val="645C9D"/>
      </a:accent6>
      <a:hlink>
        <a:srgbClr val="E64823"/>
      </a:hlink>
      <a:folHlink>
        <a:srgbClr val="7F723D"/>
      </a:folHlink>
    </a:clrScheme>
    <a:fontScheme name="">
      <a:majorFont>
        <a:latin typeface="Arial"/>
        <a:ea typeface="幼圆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A000520141202A06PWBG">
  <a:themeElements>
    <a:clrScheme name="">
      <a:dk1>
        <a:srgbClr val="5F5F5F"/>
      </a:dk1>
      <a:lt1>
        <a:srgbClr val="FFFFFF"/>
      </a:lt1>
      <a:dk2>
        <a:srgbClr val="4D4D4D"/>
      </a:dk2>
      <a:lt2>
        <a:srgbClr val="FFFFFF"/>
      </a:lt2>
      <a:accent1>
        <a:srgbClr val="D3558B"/>
      </a:accent1>
      <a:accent2>
        <a:srgbClr val="7067AF"/>
      </a:accent2>
      <a:accent3>
        <a:srgbClr val="FFFFFF"/>
      </a:accent3>
      <a:accent4>
        <a:srgbClr val="515151"/>
      </a:accent4>
      <a:accent5>
        <a:srgbClr val="E5B4C5"/>
      </a:accent5>
      <a:accent6>
        <a:srgbClr val="645C9D"/>
      </a:accent6>
      <a:hlink>
        <a:srgbClr val="E64823"/>
      </a:hlink>
      <a:folHlink>
        <a:srgbClr val="7F723D"/>
      </a:folHlink>
    </a:clrScheme>
    <a:fontScheme name="">
      <a:majorFont>
        <a:latin typeface="Arial"/>
        <a:ea typeface="幼圆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915</Words>
  <Application>WPS 演示</Application>
  <PresentationFormat>全屏显示(4:3)</PresentationFormat>
  <Paragraphs>71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61</vt:i4>
      </vt:variant>
    </vt:vector>
  </HeadingPairs>
  <TitlesOfParts>
    <vt:vector size="74" baseType="lpstr">
      <vt:lpstr>Arial</vt:lpstr>
      <vt:lpstr>宋体</vt:lpstr>
      <vt:lpstr>Wingdings</vt:lpstr>
      <vt:lpstr>Calibri</vt:lpstr>
      <vt:lpstr>幼圆</vt:lpstr>
      <vt:lpstr>Adobe 楷体 Std R</vt:lpstr>
      <vt:lpstr>华文楷体</vt:lpstr>
      <vt:lpstr>楷体</vt:lpstr>
      <vt:lpstr>微软雅黑</vt:lpstr>
      <vt:lpstr>Office 主题</vt:lpstr>
      <vt:lpstr>A000520141202A06PWBG</vt:lpstr>
      <vt:lpstr>1_A000520141202A06PWBG</vt:lpstr>
      <vt:lpstr>1_Office 主题</vt:lpstr>
      <vt:lpstr>PowerPoint 演示文稿</vt:lpstr>
      <vt:lpstr>品牌简述</vt:lpstr>
      <vt:lpstr>发展历程</vt:lpstr>
      <vt:lpstr>领导关怀</vt:lpstr>
      <vt:lpstr>公司发展</vt:lpstr>
      <vt:lpstr>巅峰技艺</vt:lpstr>
      <vt:lpstr>产品图片</vt:lpstr>
      <vt:lpstr>花丝吊坠</vt:lpstr>
      <vt:lpstr>花丝戒指</vt:lpstr>
      <vt:lpstr>花丝手镯</vt:lpstr>
      <vt:lpstr>花丝耳钩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云南宝相圣界艺术品有限公司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jijun</cp:lastModifiedBy>
  <cp:revision>24</cp:revision>
  <dcterms:created xsi:type="dcterms:W3CDTF">2015-11-11T05:20:00Z</dcterms:created>
  <dcterms:modified xsi:type="dcterms:W3CDTF">2017-09-09T05:51:43Z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2052-10.1.0.6235</vt:lpwstr>
  </property>
</Properties>
</file>